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C68B29-166F-545A-D91C-EC159057B744}" v="31" dt="2026-09-21T08:07:58.674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27" d="100"/>
          <a:sy n="127" d="100"/>
        </p:scale>
        <p:origin x="178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ğr. Gör. Atakan KARAGÖZ" userId="S::atakan.karagoz@fbu.edu.tr::9f0ca173-e520-46d3-b4f9-5fe3dc806d1d" providerId="AD" clId="Web-{EBC68B29-166F-545A-D91C-EC159057B744}"/>
    <pc:docChg chg="modSld">
      <pc:chgData name="Öğr. Gör. Atakan KARAGÖZ" userId="S::atakan.karagoz@fbu.edu.tr::9f0ca173-e520-46d3-b4f9-5fe3dc806d1d" providerId="AD" clId="Web-{EBC68B29-166F-545A-D91C-EC159057B744}" dt="2026-09-21T08:07:57.252" v="15"/>
      <pc:docMkLst>
        <pc:docMk/>
      </pc:docMkLst>
      <pc:sldChg chg="addSp delSp modSp">
        <pc:chgData name="Öğr. Gör. Atakan KARAGÖZ" userId="S::atakan.karagoz@fbu.edu.tr::9f0ca173-e520-46d3-b4f9-5fe3dc806d1d" providerId="AD" clId="Web-{EBC68B29-166F-545A-D91C-EC159057B744}" dt="2026-09-21T08:07:57.252" v="15"/>
        <pc:sldMkLst>
          <pc:docMk/>
          <pc:sldMk cId="3285909656" sldId="260"/>
        </pc:sldMkLst>
        <pc:graphicFrameChg chg="add del mod modGraphic">
          <ac:chgData name="Öğr. Gör. Atakan KARAGÖZ" userId="S::atakan.karagoz@fbu.edu.tr::9f0ca173-e520-46d3-b4f9-5fe3dc806d1d" providerId="AD" clId="Web-{EBC68B29-166F-545A-D91C-EC159057B744}" dt="2026-09-21T08:07:46.721" v="7"/>
          <ac:graphicFrameMkLst>
            <pc:docMk/>
            <pc:sldMk cId="3285909656" sldId="260"/>
            <ac:graphicFrameMk id="3" creationId="{B137D2DE-588A-1054-BDFF-C4696804680B}"/>
          </ac:graphicFrameMkLst>
        </pc:graphicFrameChg>
        <pc:graphicFrameChg chg="mod modGraphic">
          <ac:chgData name="Öğr. Gör. Atakan KARAGÖZ" userId="S::atakan.karagoz@fbu.edu.tr::9f0ca173-e520-46d3-b4f9-5fe3dc806d1d" providerId="AD" clId="Web-{EBC68B29-166F-545A-D91C-EC159057B744}" dt="2026-09-21T08:07:57.252" v="15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21.09.2026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21.09.2026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21.09.2026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438103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 Begüm GÖK ÇOBAN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 </a:t>
                      </a:r>
                      <a:endParaRPr lang="tr-TR" sz="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r>
                        <a:rPr lang="tr-TR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 </a:t>
                      </a:r>
                      <a:endParaRPr lang="tr-TR" sz="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89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Atakan KARAGÖZ</cp:lastModifiedBy>
  <cp:revision>22</cp:revision>
  <cp:lastPrinted>2022-02-24T09:20:43Z</cp:lastPrinted>
  <dcterms:created xsi:type="dcterms:W3CDTF">2021-04-20T12:55:35Z</dcterms:created>
  <dcterms:modified xsi:type="dcterms:W3CDTF">2026-09-21T08:08:01Z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